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1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50" r:id="rId16"/>
    <p:sldId id="947" r:id="rId17"/>
    <p:sldId id="946" r:id="rId18"/>
    <p:sldId id="948" r:id="rId19"/>
    <p:sldId id="94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697"/>
    <p:restoredTop sz="95073"/>
  </p:normalViewPr>
  <p:slideViewPr>
    <p:cSldViewPr snapToGrid="0" snapToObjects="1">
      <p:cViewPr varScale="1">
        <p:scale>
          <a:sx n="183" d="100"/>
          <a:sy n="183" d="100"/>
        </p:scale>
        <p:origin x="224" y="104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21.tiff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4594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87950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O5RXC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R70DW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hyperlink" Target="https://wiki-bsse.ethz.ch/display/openBISDoc/openBIS+V3+API" TargetMode="External"/><Relationship Id="rId7" Type="http://schemas.openxmlformats.org/officeDocument/2006/relationships/image" Target="../media/image2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tiff"/><Relationship Id="rId4" Type="http://schemas.openxmlformats.org/officeDocument/2006/relationships/hyperlink" Target="https://sissource.ethz.ch/hluetcke/matlab-openbi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Training, 06.05.2020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GB" i="1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http://u.ethz.ch/O5RXC</a:t>
            </a:r>
            <a:r>
              <a:rPr lang="en-GB" b="1" dirty="0"/>
              <a:t> 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en-GB"/>
              <a:t>Analyzing openBIS datasets with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8819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Detailed tutorial: </a:t>
            </a:r>
            <a:r>
              <a:rPr lang="en-GB" dirty="0">
                <a:hlinkClick r:id="rId3"/>
              </a:rPr>
              <a:t>http://u.ethz.ch/R70DW</a:t>
            </a:r>
            <a:r>
              <a:rPr lang="en-GB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FC158F-3833-7C42-8FD1-72A246BB7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0531" y="3391894"/>
            <a:ext cx="6742726" cy="3312311"/>
          </a:xfrm>
          <a:prstGeom prst="rect">
            <a:avLst/>
          </a:prstGeom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9B42DB7E-B573-2F44-8506-40FC63884D0B}"/>
              </a:ext>
            </a:extLst>
          </p:cNvPr>
          <p:cNvSpPr/>
          <p:nvPr/>
        </p:nvSpPr>
        <p:spPr>
          <a:xfrm>
            <a:off x="2524538" y="5284708"/>
            <a:ext cx="443948" cy="18553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rgbClr val="FF0000"/>
              </a:solidFill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24343686-9456-8D44-AD09-EDBF967CFFAD}"/>
              </a:ext>
            </a:extLst>
          </p:cNvPr>
          <p:cNvSpPr/>
          <p:nvPr/>
        </p:nvSpPr>
        <p:spPr>
          <a:xfrm>
            <a:off x="2524538" y="5735282"/>
            <a:ext cx="443948" cy="18553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95641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15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MATLAB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235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2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For experienced programmers: access native </a:t>
            </a:r>
            <a:r>
              <a:rPr lang="en-US" sz="2000" dirty="0" err="1"/>
              <a:t>openBIS</a:t>
            </a:r>
            <a:r>
              <a:rPr lang="en-US" sz="2000" dirty="0"/>
              <a:t> Java API from MATLAB:</a:t>
            </a:r>
            <a:br>
              <a:rPr lang="en-US" sz="2000" dirty="0"/>
            </a:br>
            <a:r>
              <a:rPr lang="en-GB" sz="2000" dirty="0">
                <a:hlinkClick r:id="rId3"/>
              </a:rPr>
              <a:t>https://wiki-bsse.ethz.ch/display/openBISDoc/openBIS+V3+API</a:t>
            </a:r>
            <a:endParaRPr lang="en-US" sz="2000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MATLAB toolbox for </a:t>
            </a:r>
            <a:r>
              <a:rPr lang="en-US" sz="2000" dirty="0" err="1"/>
              <a:t>openBIS</a:t>
            </a:r>
            <a:r>
              <a:rPr lang="en-US" sz="2000" dirty="0"/>
              <a:t>: </a:t>
            </a:r>
            <a:r>
              <a:rPr lang="en-GB" sz="2000" dirty="0">
                <a:hlinkClick r:id="rId4"/>
              </a:rPr>
              <a:t>https://sissource.ethz.ch/hluetcke/matlab-openbis</a:t>
            </a:r>
            <a:endParaRPr lang="en-US" sz="20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D5F854-A17B-A54F-AAEC-FDD1F005D51B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E111F9B-BF87-C141-9C32-8BEA2F051DA9}"/>
                </a:ext>
              </a:extLst>
            </p:cNvPr>
            <p:cNvGrpSpPr/>
            <p:nvPr/>
          </p:nvGrpSpPr>
          <p:grpSpPr>
            <a:xfrm>
              <a:off x="4838267" y="5471267"/>
              <a:ext cx="2038300" cy="1266173"/>
              <a:chOff x="4838267" y="5471267"/>
              <a:chExt cx="2038300" cy="1266173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9E27D9F7-C746-C64F-995D-A7BC427D38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22458" y="5471267"/>
                <a:ext cx="954109" cy="85731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2792ABDE-851B-3845-878E-C17F8C5FF74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r="7800"/>
              <a:stretch/>
            </p:blipFill>
            <p:spPr>
              <a:xfrm>
                <a:off x="4838267" y="5858688"/>
                <a:ext cx="1392888" cy="87875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7661955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10028</TotalTime>
  <Words>612</Words>
  <Application>Microsoft Macintosh PowerPoint</Application>
  <PresentationFormat>Widescreen</PresentationFormat>
  <Paragraphs>143</Paragraphs>
  <Slides>16</Slides>
  <Notes>12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Helvetica Oblique</vt:lpstr>
      <vt:lpstr>Wingdings</vt:lpstr>
      <vt:lpstr>Folienmaster ETH Zuerich</vt:lpstr>
      <vt:lpstr>Analyzing openBIS datasets with Jupyter &amp; MATLAB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  <vt:lpstr>openBIS &amp; Jupyter</vt:lpstr>
      <vt:lpstr>Using openBIS with MATLAB</vt:lpstr>
      <vt:lpstr>openBIS &amp;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Luetcke</cp:lastModifiedBy>
  <cp:revision>247</cp:revision>
  <dcterms:created xsi:type="dcterms:W3CDTF">2018-09-07T07:53:13Z</dcterms:created>
  <dcterms:modified xsi:type="dcterms:W3CDTF">2020-05-05T13:28:18Z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